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817478-A153-4AE9-BA4C-B3FA4F30D055}" type="datetimeFigureOut">
              <a:rPr lang="en-GB" smtClean="0"/>
              <a:t>23/04/2020</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585C9A40-C104-4203-893B-B53E34C3D2DD}"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219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17478-A153-4AE9-BA4C-B3FA4F30D055}"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C9A40-C104-4203-893B-B53E34C3D2DD}"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94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17478-A153-4AE9-BA4C-B3FA4F30D055}"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C9A40-C104-4203-893B-B53E34C3D2DD}"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492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17478-A153-4AE9-BA4C-B3FA4F30D055}"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C9A40-C104-4203-893B-B53E34C3D2DD}"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111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17478-A153-4AE9-BA4C-B3FA4F30D055}"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C9A40-C104-4203-893B-B53E34C3D2DD}"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900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817478-A153-4AE9-BA4C-B3FA4F30D055}" type="datetimeFigureOut">
              <a:rPr lang="en-GB" smtClean="0"/>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C9A40-C104-4203-893B-B53E34C3D2DD}"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503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817478-A153-4AE9-BA4C-B3FA4F30D055}" type="datetimeFigureOut">
              <a:rPr lang="en-GB" smtClean="0"/>
              <a:t>23/04/2020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5C9A40-C104-4203-893B-B53E34C3D2DD}"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705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817478-A153-4AE9-BA4C-B3FA4F30D055}" type="datetimeFigureOut">
              <a:rPr lang="en-GB" smtClean="0"/>
              <a:t>23/04/2020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5C9A40-C104-4203-893B-B53E34C3D2DD}"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04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17478-A153-4AE9-BA4C-B3FA4F30D055}" type="datetimeFigureOut">
              <a:rPr lang="en-GB" smtClean="0"/>
              <a:t>23/04/2020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5C9A40-C104-4203-893B-B53E34C3D2DD}" type="slidenum">
              <a:rPr lang="en-GB" smtClean="0"/>
              <a:t>‹#›</a:t>
            </a:fld>
            <a:endParaRPr lang="en-GB"/>
          </a:p>
        </p:txBody>
      </p:sp>
    </p:spTree>
    <p:extLst>
      <p:ext uri="{BB962C8B-B14F-4D97-AF65-F5344CB8AC3E}">
        <p14:creationId xmlns:p14="http://schemas.microsoft.com/office/powerpoint/2010/main" val="69328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17478-A153-4AE9-BA4C-B3FA4F30D055}" type="datetimeFigureOut">
              <a:rPr lang="en-GB" smtClean="0"/>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C9A40-C104-4203-893B-B53E34C3D2DD}"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51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F817478-A153-4AE9-BA4C-B3FA4F30D055}" type="datetimeFigureOut">
              <a:rPr lang="en-GB" smtClean="0"/>
              <a:t>23/04/2020</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585C9A40-C104-4203-893B-B53E34C3D2DD}"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082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F817478-A153-4AE9-BA4C-B3FA4F30D055}" type="datetimeFigureOut">
              <a:rPr lang="en-GB" smtClean="0"/>
              <a:t>23/04/2020</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85C9A40-C104-4203-893B-B53E34C3D2DD}"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557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25B4-0549-41DD-9C6B-CE8721AFB8C4}"/>
              </a:ext>
            </a:extLst>
          </p:cNvPr>
          <p:cNvSpPr>
            <a:spLocks noGrp="1"/>
          </p:cNvSpPr>
          <p:nvPr>
            <p:ph type="ctrTitle"/>
          </p:nvPr>
        </p:nvSpPr>
        <p:spPr>
          <a:xfrm>
            <a:off x="1524000" y="406400"/>
            <a:ext cx="9144000" cy="2387600"/>
          </a:xfrm>
        </p:spPr>
        <p:txBody>
          <a:bodyPr/>
          <a:lstStyle/>
          <a:p>
            <a:r>
              <a:rPr lang="en-GB" dirty="0"/>
              <a:t>The Vikings</a:t>
            </a:r>
          </a:p>
        </p:txBody>
      </p:sp>
      <p:sp>
        <p:nvSpPr>
          <p:cNvPr id="3" name="Subtitle 2">
            <a:extLst>
              <a:ext uri="{FF2B5EF4-FFF2-40B4-BE49-F238E27FC236}">
                <a16:creationId xmlns:a16="http://schemas.microsoft.com/office/drawing/2014/main" id="{F09DEB65-8383-49D2-AF87-3FC558F3B69B}"/>
              </a:ext>
            </a:extLst>
          </p:cNvPr>
          <p:cNvSpPr>
            <a:spLocks noGrp="1"/>
          </p:cNvSpPr>
          <p:nvPr>
            <p:ph type="subTitle" idx="1"/>
          </p:nvPr>
        </p:nvSpPr>
        <p:spPr>
          <a:xfrm>
            <a:off x="3489703" y="2869067"/>
            <a:ext cx="8637072" cy="977621"/>
          </a:xfrm>
        </p:spPr>
        <p:txBody>
          <a:bodyPr/>
          <a:lstStyle/>
          <a:p>
            <a:r>
              <a:rPr lang="en-GB" dirty="0"/>
              <a:t>	By Alana Mullin</a:t>
            </a:r>
          </a:p>
        </p:txBody>
      </p:sp>
      <p:pic>
        <p:nvPicPr>
          <p:cNvPr id="5" name="Picture 4" descr="A stone building&#10;&#10;Description automatically generated">
            <a:extLst>
              <a:ext uri="{FF2B5EF4-FFF2-40B4-BE49-F238E27FC236}">
                <a16:creationId xmlns:a16="http://schemas.microsoft.com/office/drawing/2014/main" id="{8D899FB5-DCE7-4DBD-B911-F6957629E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8239" y="3843740"/>
            <a:ext cx="3714750" cy="2781300"/>
          </a:xfrm>
          <a:prstGeom prst="rect">
            <a:avLst/>
          </a:prstGeom>
        </p:spPr>
      </p:pic>
      <p:pic>
        <p:nvPicPr>
          <p:cNvPr id="6" name="Picture 5" descr="A picture containing sitting, dark, pair, table&#10;&#10;Description automatically generated">
            <a:extLst>
              <a:ext uri="{FF2B5EF4-FFF2-40B4-BE49-F238E27FC236}">
                <a16:creationId xmlns:a16="http://schemas.microsoft.com/office/drawing/2014/main" id="{57B41A4E-CCD3-47C9-A3C2-46E1650A0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98" y="3091265"/>
            <a:ext cx="3533775" cy="3533775"/>
          </a:xfrm>
          <a:prstGeom prst="rect">
            <a:avLst/>
          </a:prstGeom>
        </p:spPr>
      </p:pic>
    </p:spTree>
    <p:extLst>
      <p:ext uri="{BB962C8B-B14F-4D97-AF65-F5344CB8AC3E}">
        <p14:creationId xmlns:p14="http://schemas.microsoft.com/office/powerpoint/2010/main" val="32679441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EC337A5-F738-4DDF-BF6A-C7EE47E86309}"/>
              </a:ext>
            </a:extLst>
          </p:cNvPr>
          <p:cNvSpPr>
            <a:spLocks noGrp="1"/>
          </p:cNvSpPr>
          <p:nvPr>
            <p:ph type="title"/>
          </p:nvPr>
        </p:nvSpPr>
        <p:spPr>
          <a:xfrm>
            <a:off x="1451580" y="804520"/>
            <a:ext cx="4176511" cy="1049235"/>
          </a:xfrm>
        </p:spPr>
        <p:txBody>
          <a:bodyPr>
            <a:normAutofit/>
          </a:bodyPr>
          <a:lstStyle/>
          <a:p>
            <a:r>
              <a:rPr lang="en-GB" dirty="0"/>
              <a:t>Where did the Viking come from?</a:t>
            </a:r>
          </a:p>
        </p:txBody>
      </p:sp>
      <p:sp>
        <p:nvSpPr>
          <p:cNvPr id="15" name="Rectangle 1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67CB1CC9-463E-4557-B4B1-BEC89BB7A138}"/>
              </a:ext>
            </a:extLst>
          </p:cNvPr>
          <p:cNvSpPr>
            <a:spLocks noGrp="1"/>
          </p:cNvSpPr>
          <p:nvPr>
            <p:ph idx="1"/>
          </p:nvPr>
        </p:nvSpPr>
        <p:spPr>
          <a:xfrm>
            <a:off x="1451581" y="2015732"/>
            <a:ext cx="4172212" cy="3450613"/>
          </a:xfrm>
        </p:spPr>
        <p:txBody>
          <a:bodyPr>
            <a:normAutofit/>
          </a:bodyPr>
          <a:lstStyle/>
          <a:p>
            <a:r>
              <a:rPr lang="en-US" dirty="0"/>
              <a:t>The Vikings were from regions of Scandinavia, such as Sweden, Denmark, and Norway. Many of the Vikings settled in the British Isles and what is now known as northern France. The Vikings that settled in northern France broke from their brothers and became known as Normans.</a:t>
            </a:r>
            <a:endParaRPr lang="en-GB" dirty="0"/>
          </a:p>
        </p:txBody>
      </p:sp>
      <p:pic>
        <p:nvPicPr>
          <p:cNvPr id="6" name="Picture 5" descr="A picture containing outdoor, field, standing, riding&#10;&#10;Description automatically generated">
            <a:extLst>
              <a:ext uri="{FF2B5EF4-FFF2-40B4-BE49-F238E27FC236}">
                <a16:creationId xmlns:a16="http://schemas.microsoft.com/office/drawing/2014/main" id="{48782386-3AB6-4DFB-9195-491E6CE95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747040"/>
            <a:ext cx="4960442" cy="2777847"/>
          </a:xfrm>
          <a:prstGeom prst="rect">
            <a:avLst/>
          </a:prstGeom>
        </p:spPr>
      </p:pic>
      <p:pic>
        <p:nvPicPr>
          <p:cNvPr id="17" name="Picture 1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0167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E0D9-3673-4CF0-9378-91C01D50E24F}"/>
              </a:ext>
            </a:extLst>
          </p:cNvPr>
          <p:cNvSpPr>
            <a:spLocks noGrp="1"/>
          </p:cNvSpPr>
          <p:nvPr>
            <p:ph type="title"/>
          </p:nvPr>
        </p:nvSpPr>
        <p:spPr/>
        <p:txBody>
          <a:bodyPr/>
          <a:lstStyle/>
          <a:p>
            <a:r>
              <a:rPr lang="en-GB" dirty="0"/>
              <a:t>Find information about a Viking house</a:t>
            </a:r>
          </a:p>
        </p:txBody>
      </p:sp>
      <p:sp>
        <p:nvSpPr>
          <p:cNvPr id="3" name="Content Placeholder 2">
            <a:extLst>
              <a:ext uri="{FF2B5EF4-FFF2-40B4-BE49-F238E27FC236}">
                <a16:creationId xmlns:a16="http://schemas.microsoft.com/office/drawing/2014/main" id="{41376AFA-6DBB-4033-B4D1-E1F4581E5BE1}"/>
              </a:ext>
            </a:extLst>
          </p:cNvPr>
          <p:cNvSpPr>
            <a:spLocks noGrp="1"/>
          </p:cNvSpPr>
          <p:nvPr>
            <p:ph idx="1"/>
          </p:nvPr>
        </p:nvSpPr>
        <p:spPr>
          <a:xfrm>
            <a:off x="838200" y="1825625"/>
            <a:ext cx="10515600" cy="4898732"/>
          </a:xfrm>
        </p:spPr>
        <p:txBody>
          <a:bodyPr>
            <a:normAutofit/>
          </a:bodyPr>
          <a:lstStyle/>
          <a:p>
            <a:pPr fontAlgn="base"/>
            <a:r>
              <a:rPr lang="en-US" dirty="0"/>
              <a:t>The Vikings built longhouses all over Scandinavia. The typical Viking longhouse was 6 </a:t>
            </a:r>
            <a:r>
              <a:rPr lang="en-US" dirty="0" err="1"/>
              <a:t>metres</a:t>
            </a:r>
            <a:r>
              <a:rPr lang="en-US" dirty="0"/>
              <a:t> wide and up to 75 </a:t>
            </a:r>
            <a:r>
              <a:rPr lang="en-US" dirty="0" err="1"/>
              <a:t>metres</a:t>
            </a:r>
            <a:r>
              <a:rPr lang="en-US" dirty="0"/>
              <a:t> long, with a wooden frame, and walls of wooden planks or clay.</a:t>
            </a:r>
          </a:p>
          <a:p>
            <a:pPr fontAlgn="base"/>
            <a:r>
              <a:rPr lang="en-US" dirty="0"/>
              <a:t>The Viking longhouse was usually divided into several different rooms. Several families lived in the same house, and the more important families lived closer to the fire.</a:t>
            </a:r>
          </a:p>
          <a:p>
            <a:pPr fontAlgn="base"/>
            <a:r>
              <a:rPr lang="en-US" dirty="0"/>
              <a:t>Fires were built in a central passageway to provide light and heat, and a means of cooking food. The fire was kept burning almost constantly, especially in colder areas.</a:t>
            </a:r>
          </a:p>
          <a:p>
            <a:pPr fontAlgn="base"/>
            <a:r>
              <a:rPr lang="en-US" dirty="0"/>
              <a:t>Stone lamps using fish liver oil or whale oil  were sometimes used in longhouses, providing a strong enough light to work by</a:t>
            </a:r>
          </a:p>
          <a:p>
            <a:endParaRPr lang="en-GB" dirty="0"/>
          </a:p>
        </p:txBody>
      </p:sp>
    </p:spTree>
    <p:extLst>
      <p:ext uri="{BB962C8B-B14F-4D97-AF65-F5344CB8AC3E}">
        <p14:creationId xmlns:p14="http://schemas.microsoft.com/office/powerpoint/2010/main" val="172025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6B2A-8655-486B-9185-D3C5306026BF}"/>
              </a:ext>
            </a:extLst>
          </p:cNvPr>
          <p:cNvSpPr>
            <a:spLocks noGrp="1"/>
          </p:cNvSpPr>
          <p:nvPr>
            <p:ph type="title"/>
          </p:nvPr>
        </p:nvSpPr>
        <p:spPr/>
        <p:txBody>
          <a:bodyPr/>
          <a:lstStyle/>
          <a:p>
            <a:r>
              <a:rPr lang="en-GB" dirty="0"/>
              <a:t>Design a Viking house based on information gained </a:t>
            </a:r>
          </a:p>
        </p:txBody>
      </p:sp>
      <p:sp>
        <p:nvSpPr>
          <p:cNvPr id="3" name="Content Placeholder 2">
            <a:extLst>
              <a:ext uri="{FF2B5EF4-FFF2-40B4-BE49-F238E27FC236}">
                <a16:creationId xmlns:a16="http://schemas.microsoft.com/office/drawing/2014/main" id="{671DD9C8-5B1B-47D6-96BF-45A302BAE1BC}"/>
              </a:ext>
            </a:extLst>
          </p:cNvPr>
          <p:cNvSpPr>
            <a:spLocks noGrp="1"/>
          </p:cNvSpPr>
          <p:nvPr>
            <p:ph idx="1"/>
          </p:nvPr>
        </p:nvSpPr>
        <p:spPr/>
        <p:txBody>
          <a:bodyPr>
            <a:normAutofit lnSpcReduction="10000"/>
          </a:bodyPr>
          <a:lstStyle/>
          <a:p>
            <a:r>
              <a:rPr lang="en-US" dirty="0"/>
              <a:t>Viking houses were built of wood. The longhouses had bowed walls in plan, forming a ship-like outline. The walls were lined with clay or consisted of wooden planks placed vertically into the ground, which supported the roof, along with two rows of internal posts. Outside the house was often supported by sloping posts. Roofs were slanted and could be thatched or wooden.</a:t>
            </a:r>
          </a:p>
          <a:p>
            <a:r>
              <a:rPr lang="en-US" dirty="0"/>
              <a:t>In the middle of the house was an oblong fireplace – the long fireplace. Here the food was made. Along the walls there were plank beds, on which the Vikings could sit or sleep. At one end of the house the animals were housed in stalls, if there were no stables at the farm.     </a:t>
            </a:r>
          </a:p>
          <a:p>
            <a:endParaRPr lang="en-GB" dirty="0"/>
          </a:p>
        </p:txBody>
      </p:sp>
      <p:pic>
        <p:nvPicPr>
          <p:cNvPr id="4" name="Picture 3" descr="A close up of a logo&#10;&#10;Description automatically generated">
            <a:extLst>
              <a:ext uri="{FF2B5EF4-FFF2-40B4-BE49-F238E27FC236}">
                <a16:creationId xmlns:a16="http://schemas.microsoft.com/office/drawing/2014/main" id="{DB909C79-C323-4988-A9B1-E749F7E5C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111" y="57727"/>
            <a:ext cx="1918620" cy="1958005"/>
          </a:xfrm>
          <a:prstGeom prst="rect">
            <a:avLst/>
          </a:prstGeom>
        </p:spPr>
      </p:pic>
    </p:spTree>
    <p:extLst>
      <p:ext uri="{BB962C8B-B14F-4D97-AF65-F5344CB8AC3E}">
        <p14:creationId xmlns:p14="http://schemas.microsoft.com/office/powerpoint/2010/main" val="105919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1" end="1"/>
                                            </p:txEl>
                                          </p:spTgt>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09DD-1208-481D-BE80-26BF60B2F4E6}"/>
              </a:ext>
            </a:extLst>
          </p:cNvPr>
          <p:cNvSpPr>
            <a:spLocks noGrp="1"/>
          </p:cNvSpPr>
          <p:nvPr>
            <p:ph type="title"/>
          </p:nvPr>
        </p:nvSpPr>
        <p:spPr/>
        <p:txBody>
          <a:bodyPr/>
          <a:lstStyle/>
          <a:p>
            <a:r>
              <a:rPr lang="en-GB" dirty="0"/>
              <a:t>My Viking house </a:t>
            </a:r>
          </a:p>
        </p:txBody>
      </p:sp>
      <p:pic>
        <p:nvPicPr>
          <p:cNvPr id="5" name="Content Placeholder 4" descr="A picture containing game, orange, basketball&#10;&#10;Description automatically generated">
            <a:extLst>
              <a:ext uri="{FF2B5EF4-FFF2-40B4-BE49-F238E27FC236}">
                <a16:creationId xmlns:a16="http://schemas.microsoft.com/office/drawing/2014/main" id="{9AB9F4D6-ED10-4056-BB1A-A9860942C5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843563" y="1797816"/>
            <a:ext cx="4341679" cy="4746512"/>
          </a:xfrm>
        </p:spPr>
      </p:pic>
      <p:sp>
        <p:nvSpPr>
          <p:cNvPr id="6" name="TextBox 5">
            <a:extLst>
              <a:ext uri="{FF2B5EF4-FFF2-40B4-BE49-F238E27FC236}">
                <a16:creationId xmlns:a16="http://schemas.microsoft.com/office/drawing/2014/main" id="{27C5C608-55E2-4321-AA8D-6AA6FCF30D0B}"/>
              </a:ext>
            </a:extLst>
          </p:cNvPr>
          <p:cNvSpPr txBox="1"/>
          <p:nvPr/>
        </p:nvSpPr>
        <p:spPr>
          <a:xfrm>
            <a:off x="1451579" y="2300960"/>
            <a:ext cx="2876843" cy="646331"/>
          </a:xfrm>
          <a:prstGeom prst="rect">
            <a:avLst/>
          </a:prstGeom>
          <a:noFill/>
        </p:spPr>
        <p:txBody>
          <a:bodyPr wrap="square" rtlCol="0">
            <a:spAutoFit/>
          </a:bodyPr>
          <a:lstStyle/>
          <a:p>
            <a:r>
              <a:rPr lang="en-GB" dirty="0"/>
              <a:t>This is my Viking house I made today. </a:t>
            </a:r>
          </a:p>
        </p:txBody>
      </p:sp>
    </p:spTree>
    <p:extLst>
      <p:ext uri="{BB962C8B-B14F-4D97-AF65-F5344CB8AC3E}">
        <p14:creationId xmlns:p14="http://schemas.microsoft.com/office/powerpoint/2010/main" val="161246145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12</TotalTime>
  <Words>343</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Gill Sans MT</vt:lpstr>
      <vt:lpstr>Gallery</vt:lpstr>
      <vt:lpstr>The Vikings</vt:lpstr>
      <vt:lpstr>Where did the Viking come from?</vt:lpstr>
      <vt:lpstr>Find information about a Viking house</vt:lpstr>
      <vt:lpstr>Design a Viking house based on information gained </vt:lpstr>
      <vt:lpstr>My Viking house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Vikings and Living things</dc:title>
  <dc:creator>Stephen Mullin</dc:creator>
  <cp:lastModifiedBy>Stephen Mullin</cp:lastModifiedBy>
  <cp:revision>2</cp:revision>
  <dcterms:created xsi:type="dcterms:W3CDTF">2020-04-23T12:56:55Z</dcterms:created>
  <dcterms:modified xsi:type="dcterms:W3CDTF">2020-04-23T13:09:27Z</dcterms:modified>
</cp:coreProperties>
</file>